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652"/>
  </p:normalViewPr>
  <p:slideViewPr>
    <p:cSldViewPr snapToGrid="0" snapToObjects="1">
      <p:cViewPr varScale="1">
        <p:scale>
          <a:sx n="36" d="100"/>
          <a:sy n="36" d="100"/>
        </p:scale>
        <p:origin x="12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35.emf"/><Relationship Id="rId21" Type="http://schemas.openxmlformats.org/officeDocument/2006/relationships/image" Target="../media/image140.png"/><Relationship Id="rId34" Type="http://schemas.openxmlformats.org/officeDocument/2006/relationships/image" Target="../media/image30.emf"/><Relationship Id="rId42" Type="http://schemas.openxmlformats.org/officeDocument/2006/relationships/image" Target="../media/image38.emf"/><Relationship Id="rId47" Type="http://schemas.openxmlformats.org/officeDocument/2006/relationships/image" Target="../media/image43.emf"/><Relationship Id="rId50" Type="http://schemas.openxmlformats.org/officeDocument/2006/relationships/image" Target="../media/image46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25.emf"/><Relationship Id="rId11" Type="http://schemas.openxmlformats.org/officeDocument/2006/relationships/image" Target="../media/image10.emf"/><Relationship Id="rId24" Type="http://schemas.openxmlformats.org/officeDocument/2006/relationships/image" Target="../media/image20.png"/><Relationship Id="rId32" Type="http://schemas.openxmlformats.org/officeDocument/2006/relationships/image" Target="../media/image28.emf"/><Relationship Id="rId37" Type="http://schemas.openxmlformats.org/officeDocument/2006/relationships/image" Target="../media/image33.emf"/><Relationship Id="rId40" Type="http://schemas.openxmlformats.org/officeDocument/2006/relationships/image" Target="../media/image36.emf"/><Relationship Id="rId45" Type="http://schemas.openxmlformats.org/officeDocument/2006/relationships/image" Target="../media/image4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24.emf"/><Relationship Id="rId36" Type="http://schemas.openxmlformats.org/officeDocument/2006/relationships/image" Target="../media/image32.emf"/><Relationship Id="rId49" Type="http://schemas.openxmlformats.org/officeDocument/2006/relationships/image" Target="../media/image45.emf"/><Relationship Id="rId10" Type="http://schemas.openxmlformats.org/officeDocument/2006/relationships/image" Target="../media/image9.emf"/><Relationship Id="rId19" Type="http://schemas.openxmlformats.org/officeDocument/2006/relationships/image" Target="../media/image17.png"/><Relationship Id="rId31" Type="http://schemas.openxmlformats.org/officeDocument/2006/relationships/image" Target="../media/image27.emf"/><Relationship Id="rId44" Type="http://schemas.openxmlformats.org/officeDocument/2006/relationships/image" Target="../media/image40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150.png"/><Relationship Id="rId27" Type="http://schemas.openxmlformats.org/officeDocument/2006/relationships/image" Target="../media/image23.emf"/><Relationship Id="rId30" Type="http://schemas.openxmlformats.org/officeDocument/2006/relationships/image" Target="../media/image26.emf"/><Relationship Id="rId35" Type="http://schemas.openxmlformats.org/officeDocument/2006/relationships/image" Target="../media/image31.emf"/><Relationship Id="rId43" Type="http://schemas.openxmlformats.org/officeDocument/2006/relationships/image" Target="../media/image39.emf"/><Relationship Id="rId48" Type="http://schemas.openxmlformats.org/officeDocument/2006/relationships/image" Target="../media/image44.emf"/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29.emf"/><Relationship Id="rId38" Type="http://schemas.openxmlformats.org/officeDocument/2006/relationships/image" Target="../media/image34.emf"/><Relationship Id="rId46" Type="http://schemas.openxmlformats.org/officeDocument/2006/relationships/image" Target="../media/image42.emf"/><Relationship Id="rId20" Type="http://schemas.openxmlformats.org/officeDocument/2006/relationships/image" Target="../media/image18.emf"/><Relationship Id="rId41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subsampling</a:t>
              </a: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091715" y="11563204"/>
              <a:ext cx="3154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Components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2209376" y="16335118"/>
              <a:ext cx="2934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54233</TotalTime>
  <Words>50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255</cp:revision>
  <dcterms:created xsi:type="dcterms:W3CDTF">2021-01-13T17:15:02Z</dcterms:created>
  <dcterms:modified xsi:type="dcterms:W3CDTF">2024-05-08T18:22:47Z</dcterms:modified>
</cp:coreProperties>
</file>